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9716-B5B3-405A-A572-9EE4FF536B95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44DD-8058-42D1-A390-5263A546A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879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89716-B5B3-405A-A572-9EE4FF536B95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044DD-8058-42D1-A390-5263A546A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25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03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altLang="ru-RU" sz="2400" smtClean="0">
                <a:solidFill>
                  <a:schemeClr val="bg1"/>
                </a:solidFill>
              </a:rPr>
              <a:t>Понятие риска (общее) и комплаенс-риска</a:t>
            </a:r>
            <a:endParaRPr lang="ru-RU" altLang="ru-RU" sz="2400" smtClean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67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altLang="ru-RU" sz="2400" smtClean="0">
                <a:solidFill>
                  <a:schemeClr val="bg1"/>
                </a:solidFill>
              </a:rPr>
              <a:t>Идентификация (выявление) риска</a:t>
            </a:r>
            <a:endParaRPr lang="ru-RU" altLang="ru-RU" sz="2400" smtClean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38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altLang="ru-RU" sz="2400" smtClean="0">
                <a:solidFill>
                  <a:schemeClr val="bg1"/>
                </a:solidFill>
              </a:rPr>
              <a:t>Идентификация (выявление) комплаенс-рисков</a:t>
            </a:r>
            <a:endParaRPr lang="ru-RU" altLang="ru-RU" sz="2400" smtClean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67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90936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altLang="ru-RU" sz="2400" smtClean="0">
                <a:solidFill>
                  <a:schemeClr val="bg1"/>
                </a:solidFill>
              </a:rPr>
              <a:t>Анализ риска и сравнительная оценка</a:t>
            </a:r>
            <a:endParaRPr lang="ru-RU" altLang="ru-RU" sz="2400" smtClean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98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44993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altLang="ru-RU" sz="2400" smtClean="0">
                <a:solidFill>
                  <a:schemeClr val="bg1"/>
                </a:solidFill>
              </a:rPr>
              <a:t>Построение карты комплаенс-рисков</a:t>
            </a:r>
            <a:endParaRPr lang="ru-RU" altLang="ru-RU" sz="2400" smtClean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75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altLang="ru-RU" sz="2400" smtClean="0">
                <a:solidFill>
                  <a:schemeClr val="bg1"/>
                </a:solidFill>
              </a:rPr>
              <a:t>Построение карты комплаенс-рисков</a:t>
            </a:r>
            <a:endParaRPr lang="ru-RU" altLang="ru-RU" sz="2400" smtClean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31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altLang="ru-RU" sz="2400" smtClean="0">
                <a:solidFill>
                  <a:schemeClr val="bg1"/>
                </a:solidFill>
              </a:rPr>
              <a:t>Построение карты комплаенс-рисков</a:t>
            </a:r>
            <a:endParaRPr lang="ru-RU" altLang="ru-RU" sz="2400" smtClean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83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altLang="ru-RU" sz="2400" smtClean="0">
                <a:solidFill>
                  <a:schemeClr val="bg1"/>
                </a:solidFill>
              </a:rPr>
              <a:t>«Дорожная карта» мероприятий</a:t>
            </a:r>
            <a:endParaRPr lang="ru-RU" altLang="ru-RU" sz="2400" smtClean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76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altLang="ru-RU" sz="2800" b="1" smtClean="0">
                <a:solidFill>
                  <a:schemeClr val="bg1"/>
                </a:solidFill>
              </a:rPr>
              <a:t>Антимонопольный комплаенс</a:t>
            </a:r>
            <a:endParaRPr lang="ru-RU" altLang="ru-RU" sz="2800" b="1" smtClean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altLang="ru-RU" sz="2400" smtClean="0">
                <a:solidFill>
                  <a:schemeClr val="bg1"/>
                </a:solidFill>
              </a:rPr>
              <a:t>Доклад об антимонопольном комплаенсе</a:t>
            </a:r>
            <a:endParaRPr lang="ru-RU" altLang="ru-RU" sz="2400" smtClean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55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altLang="ru-RU" sz="2400" smtClean="0">
                <a:solidFill>
                  <a:schemeClr val="bg1"/>
                </a:solidFill>
              </a:rPr>
              <a:t>Ключевые показатели эффективности</a:t>
            </a:r>
            <a:endParaRPr lang="ru-RU" altLang="ru-RU" sz="2400" smtClean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44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84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96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7790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5647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altLang="ru-RU" sz="2400" b="1" smtClean="0">
                <a:solidFill>
                  <a:schemeClr val="bg1"/>
                </a:solidFill>
              </a:rPr>
              <a:t>Уполномоченные подразделения в ФОИВах</a:t>
            </a:r>
            <a:endParaRPr lang="ru-RU" altLang="ru-RU" sz="2400" b="1" smtClean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98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altLang="ru-RU" sz="2400" b="1" smtClean="0">
                <a:solidFill>
                  <a:schemeClr val="bg1"/>
                </a:solidFill>
              </a:rPr>
              <a:t>Уполномоченные подразделения в ФОИВах</a:t>
            </a:r>
            <a:endParaRPr lang="ru-RU" altLang="ru-RU" sz="2400" b="1" smtClean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45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70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altLang="ru-RU" sz="2400" smtClean="0">
                <a:solidFill>
                  <a:schemeClr val="bg1"/>
                </a:solidFill>
              </a:rPr>
              <a:t>Выявление и оценка комплаенс-рисков</a:t>
            </a:r>
            <a:endParaRPr lang="ru-RU" altLang="ru-RU" sz="2400" smtClean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463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Экран (4:3)</PresentationFormat>
  <Paragraphs>14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Презентация PowerPoint</vt:lpstr>
      <vt:lpstr>Антимонопольный комплаенс</vt:lpstr>
      <vt:lpstr>Презентация PowerPoint</vt:lpstr>
      <vt:lpstr>Презентация PowerPoint</vt:lpstr>
      <vt:lpstr>Презентация PowerPoint</vt:lpstr>
      <vt:lpstr>Уполномоченные подразделения в ФОИВах</vt:lpstr>
      <vt:lpstr>Уполномоченные подразделения в ФОИВах</vt:lpstr>
      <vt:lpstr>Презентация PowerPoint</vt:lpstr>
      <vt:lpstr>Выявление и оценка комплаенс-рисков</vt:lpstr>
      <vt:lpstr>Понятие риска (общее) и комплаенс-риска</vt:lpstr>
      <vt:lpstr>Идентификация (выявление) риска</vt:lpstr>
      <vt:lpstr>Идентификация (выявление) комплаенс-рисков</vt:lpstr>
      <vt:lpstr>Презентация PowerPoint</vt:lpstr>
      <vt:lpstr>Анализ риска и сравнительная оценка</vt:lpstr>
      <vt:lpstr>Презентация PowerPoint</vt:lpstr>
      <vt:lpstr>Построение карты комплаенс-рисков</vt:lpstr>
      <vt:lpstr>Построение карты комплаенс-рисков</vt:lpstr>
      <vt:lpstr>Построение карты комплаенс-рисков</vt:lpstr>
      <vt:lpstr>«Дорожная карта» мероприятий</vt:lpstr>
      <vt:lpstr>Доклад об антимонопольном комплаенсе</vt:lpstr>
      <vt:lpstr>Ключевые показатели эффективности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Евгеньевна Газетдинова</dc:creator>
  <cp:lastModifiedBy>Юлия Евгеньевна Газетдинова</cp:lastModifiedBy>
  <cp:revision>1</cp:revision>
  <dcterms:created xsi:type="dcterms:W3CDTF">2019-02-21T07:48:47Z</dcterms:created>
  <dcterms:modified xsi:type="dcterms:W3CDTF">2019-02-21T07:48:47Z</dcterms:modified>
</cp:coreProperties>
</file>